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0.41379310344827591</c:v>
                </c:pt>
                <c:pt idx="1">
                  <c:v>0.58160919540229872</c:v>
                </c:pt>
                <c:pt idx="2">
                  <c:v>0</c:v>
                </c:pt>
                <c:pt idx="3">
                  <c:v>4.5977011494252864E-3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0.87755102040816324</c:v>
                </c:pt>
                <c:pt idx="1">
                  <c:v>0.1224489795918367</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2.7586206896551731E-2</c:v>
                </c:pt>
                <c:pt idx="1">
                  <c:v>7.3563218390804597E-2</c:v>
                </c:pt>
                <c:pt idx="2">
                  <c:v>0.2344827586206896</c:v>
                </c:pt>
                <c:pt idx="3">
                  <c:v>0.66436781609195406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0.94712643678160935</c:v>
                </c:pt>
                <c:pt idx="1">
                  <c:v>6.8965517241379318E-3</c:v>
                </c:pt>
                <c:pt idx="2">
                  <c:v>1.149425287356322E-2</c:v>
                </c:pt>
                <c:pt idx="3">
                  <c:v>2.2988505747126441E-3</c:v>
                </c:pt>
                <c:pt idx="4">
                  <c:v>4.5977011494252864E-3</c:v>
                </c:pt>
                <c:pt idx="5">
                  <c:v>2.7586206896551731E-2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0.25058548009367682</c:v>
                </c:pt>
                <c:pt idx="1">
                  <c:v>4.6838407494145199E-3</c:v>
                </c:pt>
                <c:pt idx="2">
                  <c:v>0.70257611241217799</c:v>
                </c:pt>
                <c:pt idx="3">
                  <c:v>2.34192037470726E-3</c:v>
                </c:pt>
                <c:pt idx="4">
                  <c:v>0</c:v>
                </c:pt>
                <c:pt idx="5">
                  <c:v>1.1709601873536301E-2</c:v>
                </c:pt>
                <c:pt idx="6">
                  <c:v>2.34192037470726E-3</c:v>
                </c:pt>
                <c:pt idx="7">
                  <c:v>9.3676814988290398E-3</c:v>
                </c:pt>
                <c:pt idx="8">
                  <c:v>1.6393442622950821E-2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8</c:v>
                </c:pt>
                <c:pt idx="1">
                  <c:v>23</c:v>
                </c:pt>
                <c:pt idx="2">
                  <c:v>6</c:v>
                </c:pt>
                <c:pt idx="3">
                  <c:v>14</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17</c:v>
                </c:pt>
                <c:pt idx="1">
                  <c:v>26</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9.1674792692325351</c:v>
                </c:pt>
                <c:pt idx="1">
                  <c:v>8.4439258368701786</c:v>
                </c:pt>
                <c:pt idx="2">
                  <c:v>7.218412205900453</c:v>
                </c:pt>
                <c:pt idx="3" formatCode="General">
                  <c:v>9.7313243734666575</c:v>
                </c:pt>
                <c:pt idx="4">
                  <c:v>8.9794151696367894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8.9782665939633279</c:v>
                </c:pt>
                <c:pt idx="1">
                  <c:v>8.2027226053960973</c:v>
                </c:pt>
                <c:pt idx="2">
                  <c:v>6.9467437999047208</c:v>
                </c:pt>
                <c:pt idx="3" formatCode="General">
                  <c:v>9.4537424228622822</c:v>
                </c:pt>
                <c:pt idx="4">
                  <c:v>8.6990573958189152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7.8822083740877789</c:v>
                </c:pt>
                <c:pt idx="1">
                  <c:v>7.5483234180295744</c:v>
                </c:pt>
                <c:pt idx="2">
                  <c:v>9.1114462213212128</c:v>
                </c:pt>
                <c:pt idx="3">
                  <c:v>9.2273139946867531</c:v>
                </c:pt>
                <c:pt idx="4">
                  <c:v>7.5684786994367261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6.5806743221252262</c:v>
                </c:pt>
                <c:pt idx="1">
                  <c:v>6.2853989193214019</c:v>
                </c:pt>
                <c:pt idx="2">
                  <c:v>7.8723268219443092</c:v>
                </c:pt>
                <c:pt idx="3">
                  <c:v>8.0716997595833799</c:v>
                </c:pt>
                <c:pt idx="4">
                  <c:v>6.4655850303107192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7.5735708600845086</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0.30204438069611239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0.15829862422546981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1.6526150913594835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0.1582986242254707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0.5678008228230258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0.85176716731338153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7.3441244392212282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0.2134669377494518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0.38527902766937761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0.1074129123655716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1.1213755068987945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0.10741291236557338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0.38527902766937672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0.52764030411202967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8.1581759351318457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0.53269739120723703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0.16445948372415575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1.7169335870702938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0.16445948372415575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0.58989918981620804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0.83342599990211497</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7.218412205900453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0.24447788978289875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0.12478264635713021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1.3027130559002407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0.12478264635712932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0.44758247029801268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1.6073466304267638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4.8359403912282612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0.22678237852996297</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0.16609144536962006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4.6305053182047473E-2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0.48341816026056961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4.6305053182047473E-2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0.16609144536962006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8.6662937483644953E-2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9.6533338475183257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0.27524700741445773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0.22064408965494753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6.151392254453647E-2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0.64219659029394549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6.151392254453647E-2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0.22064408965494664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0.57777005616161325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9.4478716660497533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0.27554856875187816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9.3134474462241101E-2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0.97231064878306483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9.3134474462241101E-2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0.33406374497310054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0.34580507639636338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8.8748828807196496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0.42960766022536401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0.13086747300929868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1.3662377795223541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0.13086747300929957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0.46940811532015125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1.7766090037435713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7.8822083740877789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0.1907820271376508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0.22855795671772228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6.3720249513405491E-2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0.66523032961459094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6.3720249513405491E-2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0.22855795671772228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0.33718817792603062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9.4106160387300477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0.11685477632364716</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0.16271615390878402</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4.536404715822151E-2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0.47359419139383974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4.536404715822151E-2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0.16271615390878402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0.11815191913146883</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9.8269780600533565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0.53928057324582923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0.16478089191897816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1.720289042847936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0.16478089191897816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0.59105204782982312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0.67690399538030199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7.5684786994367261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0.22374317906057239</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0.36957145689761361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0.10303375907246526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1.0756577702161465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0.10303375907246526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0.36957145689761361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0.35136331626609518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9.20033096562514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6.739336688219133E-3</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0.32038831285527181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8.932186623251237E-2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0.93250756187237283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8.9321866232511482E-2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0.32038831285527181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0.32952210472929089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8.4439258368701786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0.26445845667668255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0.36080704115925943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0.10059030549199299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1.0501484628429383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0.10059030549199299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0.36080704115926032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0.4010271342072862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8.8200478915822753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9.2241903244585384</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7.0254999602788359E-2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0.22410057720960808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6.2477565432255133E-2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0.65225688479567623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6.2477565432255133E-2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0.22410057720960808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0.29475097249328464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9.1791600539816862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0.13292749498021195</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5.5251754688431021E-2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0.57682044976044722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5.5251754688431021E-2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0.19818234004247337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0.19364458342431234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9.5139957497571377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0.11577984112801509</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0.22607786806433694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6.3028819339287168E-2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0.65801189707319452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6.3028819339287168E-2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0.22607786806433694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0.20436260548485485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8.9794151696367894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0.32520866016836703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9.8479359989300796E-2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1.0281104924445463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9.8479359989299908E-2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0.35323529756876404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0.68801371850048021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7.9415152041627159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0.21163083950302486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0.24858149075583214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6.93026610967582E-2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0.72350991147430577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6.93026610967582E-2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0.24858149075583214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0.20414188680722845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9.1928961437932344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0.15230036572063455</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0.17724377719228634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4.941423991350824E-2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0.51587762691359984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4.941423991350824E-2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0.17724377719228634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0.27102371478404841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9.4076334548878631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0.24550187616381702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7.1910708462022299E-2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0.75073755451862212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7.1910708462022299E-2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0.25793628740807328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0.19178044612296574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9.0290429532729242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0.35113480229333138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0.28830310725571184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8.0376750797228169E-2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0.83912183072888169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8.0376750797228169E-2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0.28830310725571096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0.64665794410128541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8.6210552878724762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2.3575421176916578E-2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0.19303696977043217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5.3817263926081438E-2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0.5618445705077022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5.3817263926081438E-2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0.19303696977043217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0.37359557821623035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9.3653518473013886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0.25742654149340627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0.27363774386667394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7.6288157130334433E-2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0.79643749516118056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7.6288157130334433E-2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0.27363774386667483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0.50668594913242693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7.7512052899535737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0.27563432259759413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7.8055055280182195E-2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0.81488366019653924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7.8055055280181307E-2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0.27997542512092899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0.36472270231140413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8.3733721299360795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0.11711570598015175</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0.21289554843260117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5.9353687183914872E-2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0.61964404079884972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5.9353687183914872E-2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0.21289554843260028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0.56499882954534009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8.8784149480327681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0.17657961857179494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0.17950814187177144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5.0045527856566352E-2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0.52246818312845633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5.0045527856566352E-2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0.17950814187177144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0.49801347484443248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9.2108101081766094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5.5706476972726904E-2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0.12179871864786662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3.3956572127744167E-2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0.35450177677613226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3.3956572127744167E-2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0.12179871864786662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0.10699506727575248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9.7313243734666575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8.7594419389262903</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0.4427382557345787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0.34872239270738881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9.7221195854801046E-2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1.0149754380733738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9.7221195854798381E-2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0.34872239270739058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0.3452829650491438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9.2143969296753951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0.12177335548437096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0.21616121932205079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2.256692343134155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0.2161612193220499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0.37617180905496816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9.1114462213212128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9.8781856166390902E-2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0.5787058032031922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0.16133885122409186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1.6843546282232085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0.16133885122409275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0.54081654416020974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9.2273139946867531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0.2591708983418739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0.65112224757883652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0.1815280144925957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1.8951266173210222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0.1815280144925957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0.39805999192243036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8.8886796766597165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1.5084666124810528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0.38443393039116369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0.10717730556279825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1.1189158054339394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0.10717730556279825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0.3844339303911628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0.52678573901511783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8.9295133829812254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0.53051989235885344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0.19800905046979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2.0671862856246284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0.19800905046979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0.71023802217646193</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0.4429441124315634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7.1853014282334362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7.714354187816225</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0.27521871356474303</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0.64366015624788186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0.17944763922004459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1.8734077957713717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0.1794476392200437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0.64366015624788275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0.17354750757650983</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7.9790637010315066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0.2745932166247993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0.6896471483715807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0.19226846880119286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2.0072554306021919</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0.19226846880119108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0.68964714837158159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0.31183534177622185</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7.4496446746009424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7.7470016505733623</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0.19573425522604015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8.7418520634813923E-2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0.91263690491486749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8.7418520634813923E-2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0.31356120869200055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0.57222328086694763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7.6848280582322506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1.1948271938624586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0.37365544553264751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0.10417234456986435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1.0875444406468802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0.10417234456986435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0.37365544553264662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0.40093816974862229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9.0271486938526042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0.25014697256718321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0.32914002400098319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9.1761777867541916E-2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0.95797989183961896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9.1761777867541916E-2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0.32914002400098319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0.53552215494529598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6.5992074165882597</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0.13734377972028167</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8.2537529081471384E-2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0.8616800482692808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8.253752908147316E-2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0.29605359588904712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0.61173863821494923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7.2829404589416322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0.10753608410903492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0.1189369773531932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1.2416851040638544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0.11893697735319186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0.42661465907017337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0.64766804655690624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5.1577657939893982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6.4653205863827168E-2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0.46024296667594822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0.12831229809076827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1.3395621172916137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0.12831229809076827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0.46024296667594733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0.7203846042174229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7.5483234180295744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0.26281271470716305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0.13746272824339911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3.8323580890603282E-2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0.40009272629267301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3.8323580890603282E-2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0.13746272824339911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0.20466636268891847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9.1674792692325351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0.30064693498343509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0.11105388653279835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1.1593867586418201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0.11105388653279924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0.39833882612400195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0.51966478815899286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8.3578926508975666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1.7476377680722086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0.39455670348112371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0.10999945901710273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1.1483786855539488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0.10999945901710273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0.39455670348112459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0.35221451538071591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7.1812572890570276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0.95788593285078782</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0.3604377234705991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0.10048734248160773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1.0490735436789391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0.10048734248160685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0.36043772347059821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0.27054471709156758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8.8571744044215883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0.34565226325617893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0.12468521080257933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1.3016958425879235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0.12468521080257844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0.44723297902279668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1.0188379209434704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8.4441427117487819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0.2762668340637946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0.32258731313255762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8.9934931068937018E-2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0.93890787144938059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8.9934931068937018E-2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0.32258731313255762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0.99053517851758954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7.6558596418891218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9.4822820656018365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8.1938748234795966E-2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0.20837133233058402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5.8092369560093005E-2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0.60647606444828384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5.8092369560093005E-2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0.20837133233058402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0.18397829905275742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9.4822820656018365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9.5265907118513908</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0.25171016701340498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0.18012347072090051</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5.0217076939183869E-2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0.52425913111821743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5.0217076939183869E-2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0.18012347072090051</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0.16921027955766199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9.5265907118513908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8.7591350453722825</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0.22475141645434782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7.2038273816890985E-2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0.75206931865504334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7.2038273816890097E-2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0.25839385116651847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0.40330302149801334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8.7591350453722825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Queen Elizabeth Hospital (128)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Queen Elizabeth Hospital (128)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Queen Elizabeth Hospital (128)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Queen Elizabeth Hospital (128)</c:v>
                </c:pt>
              </c:strCache>
            </c:strRef>
          </c:cat>
          <c:val>
            <c:numRef>
              <c:f>Sheet1!$G$2:$G$3</c:f>
              <c:numCache>
                <c:formatCode>0.0;;</c:formatCode>
                <c:ptCount val="2"/>
                <c:pt idx="0">
                  <c:v>7.218412205900453</c:v>
                </c:pt>
                <c:pt idx="1">
                  <c:v>7.2184118688098531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Queen Elizabeth Hospital (128)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Queen Elizabeth Hospital (128)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Queen Elizabeth Hospital (128)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2.781587794099547</c:v>
                </c:pt>
                <c:pt idx="1">
                  <c:v>2.7815881311901469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Queen Elizabeth Hospital (130)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Queen Elizabeth Hospital (130)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Queen Elizabeth Hospital (130)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Queen Elizabeth Hospital (130)</c:v>
                </c:pt>
              </c:strCache>
            </c:strRef>
          </c:cat>
          <c:val>
            <c:numRef>
              <c:f>Sheet1!$G$2:$G$3</c:f>
              <c:numCache>
                <c:formatCode>0.0;;</c:formatCode>
                <c:ptCount val="2"/>
                <c:pt idx="0">
                  <c:v>8.1581759351318457</c:v>
                </c:pt>
                <c:pt idx="1">
                  <c:v>8.1581760137520529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Queen Elizabeth Hospital (130)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Queen Elizabeth Hospital (130)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(130)</c:v>
                </c:pt>
                <c:pt idx="1">
                  <c:v>Queen Elizabeth Hospital (130)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1.8418240648681543</c:v>
                </c:pt>
                <c:pt idx="1">
                  <c:v>1.8418239862479471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Elizabeth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Elizabeth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Elizabeth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Elizabeth Hospital (414)</c:v>
                </c:pt>
              </c:strCache>
            </c:strRef>
          </c:cat>
          <c:val>
            <c:numRef>
              <c:f>Sheet1!$G$2:$G$3</c:f>
              <c:numCache>
                <c:formatCode>0.0;;</c:formatCode>
                <c:ptCount val="2"/>
                <c:pt idx="0">
                  <c:v>7.3441244392212282</c:v>
                </c:pt>
                <c:pt idx="1">
                  <c:v>7.3441474857897902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Elizabeth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Elizabeth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Queen Elizabeth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2.6558755607787718</c:v>
                </c:pt>
                <c:pt idx="1">
                  <c:v>2.6558525142102098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Sheet1!$G$2:$G$3</c:f>
              <c:numCache>
                <c:formatCode>0.0;;</c:formatCode>
                <c:ptCount val="2"/>
                <c:pt idx="0">
                  <c:v>8.8748828807196496</c:v>
                </c:pt>
                <c:pt idx="1">
                  <c:v>8.8748923913029163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1.1251171192803504</c:v>
                </c:pt>
                <c:pt idx="1">
                  <c:v>1.1251076086970837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Sheet1!$I$2:$I$3</c:f>
              <c:numCache>
                <c:formatCode>0.0;;</c:formatCode>
                <c:ptCount val="2"/>
                <c:pt idx="0">
                  <c:v>0</c:v>
                </c:pt>
                <c:pt idx="1">
                  <c:v>7.882205126849863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Sheet1!$J$2:$J$3</c:f>
              <c:numCache>
                <c:formatCode>0.0;;</c:formatCode>
                <c:ptCount val="2"/>
                <c:pt idx="0">
                  <c:v>7.8822083740877789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2.1177916259122211</c:v>
                </c:pt>
                <c:pt idx="1">
                  <c:v>2.117794873150137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Sheet1!$J$2:$J$3</c:f>
              <c:numCache>
                <c:formatCode>0.0;;</c:formatCode>
                <c:ptCount val="2"/>
                <c:pt idx="0">
                  <c:v>9.4478716660497533</c:v>
                </c:pt>
                <c:pt idx="1">
                  <c:v>9.4478667560565146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0.55212833395024674</c:v>
                </c:pt>
                <c:pt idx="1">
                  <c:v>0.5521332439434854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Sheet1!$J$2:$J$3</c:f>
              <c:numCache>
                <c:formatCode>0.0;;</c:formatCode>
                <c:ptCount val="2"/>
                <c:pt idx="0">
                  <c:v>9.6533338475183257</c:v>
                </c:pt>
                <c:pt idx="1">
                  <c:v>9.6533522997745802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0.34666615248167432</c:v>
                </c:pt>
                <c:pt idx="1">
                  <c:v>0.3466477002254198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Sheet1!$H$2:$H$3</c:f>
              <c:numCache>
                <c:formatCode>0.0;;</c:formatCode>
                <c:ptCount val="2"/>
                <c:pt idx="0">
                  <c:v>0</c:v>
                </c:pt>
                <c:pt idx="1">
                  <c:v>4.8359715379853903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Sheet1!$I$2:$I$3</c:f>
              <c:numCache>
                <c:formatCode>0.0;;</c:formatCode>
                <c:ptCount val="2"/>
                <c:pt idx="0">
                  <c:v>4.8359403912282612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Queen Elizabeth Hospital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5.1640596087717388</c:v>
                </c:pt>
                <c:pt idx="1">
                  <c:v>5.1640284620146097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Sheet1!$H$2:$H$3</c:f>
              <c:numCache>
                <c:formatCode>0.0;;</c:formatCode>
                <c:ptCount val="2"/>
                <c:pt idx="0">
                  <c:v>0</c:v>
                </c:pt>
                <c:pt idx="1">
                  <c:v>9.4106138362657425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Sheet1!$I$2:$I$3</c:f>
              <c:numCache>
                <c:formatCode>0.0;;</c:formatCode>
                <c:ptCount val="2"/>
                <c:pt idx="0">
                  <c:v>9.4106160387300477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0.58938396126995229</c:v>
                </c:pt>
                <c:pt idx="1">
                  <c:v>0.58938616373425745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Queen Elizabeth Hospital (296)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Queen Elizabeth Hospital (296)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Queen Elizabeth Hospital (296)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Queen Elizabeth Hospital (296)</c:v>
                </c:pt>
              </c:strCache>
            </c:strRef>
          </c:cat>
          <c:val>
            <c:numRef>
              <c:f>Sheet1!$G$2:$G$3</c:f>
              <c:numCache>
                <c:formatCode>0.0;;</c:formatCode>
                <c:ptCount val="2"/>
                <c:pt idx="0">
                  <c:v>0</c:v>
                </c:pt>
                <c:pt idx="1">
                  <c:v>8.8200481949197727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Queen Elizabeth Hospital (296)</c:v>
                </c:pt>
              </c:strCache>
            </c:strRef>
          </c:cat>
          <c:val>
            <c:numRef>
              <c:f>Sheet1!$H$2:$H$3</c:f>
              <c:numCache>
                <c:formatCode>0.0;;</c:formatCode>
                <c:ptCount val="2"/>
                <c:pt idx="0">
                  <c:v>8.8200478915822753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Queen Elizabeth Hospital (296)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(296)</c:v>
                </c:pt>
                <c:pt idx="1">
                  <c:v>Queen Elizabeth Hospital (296)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1.1799521084177247</c:v>
                </c:pt>
                <c:pt idx="1">
                  <c:v>1.1799518050802273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Queen Elizabeth Hospital (257)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Queen Elizabeth Hospital (257)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Queen Elizabeth Hospital (257)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Queen Elizabeth Hospital (257)</c:v>
                </c:pt>
              </c:strCache>
            </c:strRef>
          </c:cat>
          <c:val>
            <c:numRef>
              <c:f>Sheet1!$G$2:$G$3</c:f>
              <c:numCache>
                <c:formatCode>0.0;;</c:formatCode>
                <c:ptCount val="2"/>
                <c:pt idx="0">
                  <c:v>8.4439258368701786</c:v>
                </c:pt>
                <c:pt idx="1">
                  <c:v>8.4439182459134461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Queen Elizabeth Hospital (257)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Queen Elizabeth Hospital (257)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(257)</c:v>
                </c:pt>
                <c:pt idx="1">
                  <c:v>Queen Elizabeth Hospital (257)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1.5560741631298214</c:v>
                </c:pt>
                <c:pt idx="1">
                  <c:v>1.5560817540865539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Queen Elizabeth Hospital (143)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Queen Elizabeth Hospital (143)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Queen Elizabeth Hospital (143)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Queen Elizabeth Hospital (143)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Queen Elizabeth Hospital (143)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Queen Elizabeth Hospital (143)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Queen Elizabeth Hospital (143)</c:v>
                </c:pt>
              </c:strCache>
            </c:strRef>
          </c:cat>
          <c:val>
            <c:numRef>
              <c:f>Sheet1!$J$2:$J$3</c:f>
              <c:numCache>
                <c:formatCode>0.0;;</c:formatCode>
                <c:ptCount val="2"/>
                <c:pt idx="0">
                  <c:v>9.20033096562514</c:v>
                </c:pt>
                <c:pt idx="1">
                  <c:v>9.200327314548181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0.79966903437486003</c:v>
                </c:pt>
                <c:pt idx="1">
                  <c:v>0.79967268545181902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Queen Elizabeth Hospital (177)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Queen Elizabeth Hospital (177)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Queen Elizabeth Hospital (177)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Queen Elizabeth Hospital (177)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Queen Elizabeth Hospital (177)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Queen Elizabeth Hospital (177)</c:v>
                </c:pt>
              </c:strCache>
            </c:strRef>
          </c:cat>
          <c:val>
            <c:numRef>
              <c:f>Sheet1!$I$2:$I$3</c:f>
              <c:numCache>
                <c:formatCode>0.0;;</c:formatCode>
                <c:ptCount val="2"/>
                <c:pt idx="0">
                  <c:v>7.5684786994367261</c:v>
                </c:pt>
                <c:pt idx="1">
                  <c:v>7.5685000359701888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(177)</c:v>
                </c:pt>
                <c:pt idx="1">
                  <c:v>Queen Elizabeth Hospital (177)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2.4315213005632739</c:v>
                </c:pt>
                <c:pt idx="1">
                  <c:v>2.4314999640298112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Queen Elizabeth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Queen Elizabeth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Queen Elizabeth Hospital (406)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Queen Elizabeth Hospital (406)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Queen Elizabeth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Queen Elizabeth Hospital (406)</c:v>
                </c:pt>
              </c:strCache>
            </c:strRef>
          </c:cat>
          <c:val>
            <c:numRef>
              <c:f>Sheet1!$I$2:$I$3</c:f>
              <c:numCache>
                <c:formatCode>0.0;;</c:formatCode>
                <c:ptCount val="2"/>
                <c:pt idx="0">
                  <c:v>9.8269780600533565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Queen Elizabeth Hospital (406)</c:v>
                </c:pt>
              </c:strCache>
            </c:strRef>
          </c:cat>
          <c:val>
            <c:numRef>
              <c:f>Sheet1!$J$2:$J$3</c:f>
              <c:numCache>
                <c:formatCode>0.0;;</c:formatCode>
                <c:ptCount val="2"/>
                <c:pt idx="0">
                  <c:v>0</c:v>
                </c:pt>
                <c:pt idx="1">
                  <c:v>9.8269750236509577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0.1730219399466435</c:v>
                </c:pt>
                <c:pt idx="1">
                  <c:v>0.17302497634904235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Sheet1!$G$2:$G$3</c:f>
              <c:numCache>
                <c:formatCode>0.0;;</c:formatCode>
                <c:ptCount val="2"/>
                <c:pt idx="0">
                  <c:v>8.9794151696367894</c:v>
                </c:pt>
                <c:pt idx="1">
                  <c:v>8.9794016946119726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1.0205848303632106</c:v>
                </c:pt>
                <c:pt idx="1">
                  <c:v>1.0205983053880274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Sheet1!$I$2:$I$3</c:f>
              <c:numCache>
                <c:formatCode>0.0;;</c:formatCode>
                <c:ptCount val="2"/>
                <c:pt idx="0">
                  <c:v>9.5139957497571377</c:v>
                </c:pt>
                <c:pt idx="1">
                  <c:v>9.5139945090436342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0.48600425024286231</c:v>
                </c:pt>
                <c:pt idx="1">
                  <c:v>0.4860054909563658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Sheet1!$G$2:$G$3</c:f>
              <c:numCache>
                <c:formatCode>0.0;;</c:formatCode>
                <c:ptCount val="2"/>
                <c:pt idx="0">
                  <c:v>0</c:v>
                </c:pt>
                <c:pt idx="1">
                  <c:v>9.1791577546803076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Sheet1!$H$2:$H$3</c:f>
              <c:numCache>
                <c:formatCode>0.0;;</c:formatCode>
                <c:ptCount val="2"/>
                <c:pt idx="0">
                  <c:v>9.1791600539816862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0.82083994601831378</c:v>
                </c:pt>
                <c:pt idx="1">
                  <c:v>0.82084224531969241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Queen Elizabeth Hospital (395)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Queen Elizabeth Hospital (395)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Queen Elizabeth Hospital (395)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Queen Elizabeth Hospital (395)</c:v>
                </c:pt>
              </c:strCache>
            </c:strRef>
          </c:cat>
          <c:val>
            <c:numRef>
              <c:f>Sheet1!$G$2:$G$3</c:f>
              <c:numCache>
                <c:formatCode>0.0;;</c:formatCode>
                <c:ptCount val="2"/>
                <c:pt idx="0">
                  <c:v>9.0290429532729242</c:v>
                </c:pt>
                <c:pt idx="1">
                  <c:v>9.0290283044486017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Queen Elizabeth Hospital (395)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Queen Elizabeth Hospital (395)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Queen Elizabeth Hospital (395)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0.97095704672707583</c:v>
                </c:pt>
                <c:pt idx="1">
                  <c:v>0.97097169555139828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Sheet1!$I$2:$I$3</c:f>
              <c:numCache>
                <c:formatCode>0.0;;</c:formatCode>
                <c:ptCount val="2"/>
                <c:pt idx="0">
                  <c:v>9.4076334548878631</c:v>
                </c:pt>
                <c:pt idx="1">
                  <c:v>9.407630362117688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(432)</c:v>
                </c:pt>
                <c:pt idx="1">
                  <c:v>Queen Elizabeth Hospital (432)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0.59236654511213693</c:v>
                </c:pt>
                <c:pt idx="1">
                  <c:v>0.59236963788231201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Elizabeth Hospital (426)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Elizabeth Hospital (426)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Elizabeth Hospital (426)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Elizabeth Hospital (426)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Elizabeth Hospital (426)</c:v>
                </c:pt>
              </c:strCache>
            </c:strRef>
          </c:cat>
          <c:val>
            <c:numRef>
              <c:f>Sheet1!$H$2:$H$3</c:f>
              <c:numCache>
                <c:formatCode>0.0;;</c:formatCode>
                <c:ptCount val="2"/>
                <c:pt idx="0">
                  <c:v>9.1928961437932344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Elizabeth Hospital (426)</c:v>
                </c:pt>
              </c:strCache>
            </c:strRef>
          </c:cat>
          <c:val>
            <c:numRef>
              <c:f>Sheet1!$I$2:$I$3</c:f>
              <c:numCache>
                <c:formatCode>0.0;;</c:formatCode>
                <c:ptCount val="2"/>
                <c:pt idx="0">
                  <c:v>0</c:v>
                </c:pt>
                <c:pt idx="1">
                  <c:v>9.1928965408813585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(426)</c:v>
                </c:pt>
                <c:pt idx="1">
                  <c:v>Queen Elizabeth Hospital (426)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0.80710385620676561</c:v>
                </c:pt>
                <c:pt idx="1">
                  <c:v>0.80710345911864145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Queen Elizabeth Hospital (427)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Queen Elizabeth Hospital (427)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Queen Elizabeth Hospital (427)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Queen Elizabeth Hospital (427)</c:v>
                </c:pt>
              </c:strCache>
            </c:strRef>
          </c:cat>
          <c:val>
            <c:numRef>
              <c:f>Sheet1!$G$2:$G$3</c:f>
              <c:numCache>
                <c:formatCode>0.0;;</c:formatCode>
                <c:ptCount val="2"/>
                <c:pt idx="0">
                  <c:v>7.9415152041627159</c:v>
                </c:pt>
                <c:pt idx="1">
                  <c:v>7.9415132403205417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Queen Elizabeth Hospital (427)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Queen Elizabeth Hospital (427)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Queen Elizabeth Hospital (427)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2.0584847958372841</c:v>
                </c:pt>
                <c:pt idx="1">
                  <c:v>2.0584867596794583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Sheet1!$H$2:$H$3</c:f>
              <c:numCache>
                <c:formatCode>0.0;;</c:formatCode>
                <c:ptCount val="2"/>
                <c:pt idx="0">
                  <c:v>0</c:v>
                </c:pt>
                <c:pt idx="1">
                  <c:v>8.3733622738373157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Sheet1!$I$2:$I$3</c:f>
              <c:numCache>
                <c:formatCode>0.0;;</c:formatCode>
                <c:ptCount val="2"/>
                <c:pt idx="0">
                  <c:v>8.3733721299360795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1.6266278700639205</c:v>
                </c:pt>
                <c:pt idx="1">
                  <c:v>1.6266377261626843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Queen Elizabeth Hospital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Queen Elizabeth Hospital (413)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Queen Elizabeth Hospital (413)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Queen Elizabeth Hospital (413)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Queen Elizabeth Hospital (413)</c:v>
                </c:pt>
              </c:strCache>
            </c:strRef>
          </c:cat>
          <c:val>
            <c:numRef>
              <c:f>Sheet1!$H$2:$H$3</c:f>
              <c:numCache>
                <c:formatCode>0.0;;</c:formatCode>
                <c:ptCount val="2"/>
                <c:pt idx="0">
                  <c:v>0</c:v>
                </c:pt>
                <c:pt idx="1">
                  <c:v>7.7512058317188473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Queen Elizabeth Hospital (413)</c:v>
                </c:pt>
              </c:strCache>
            </c:strRef>
          </c:cat>
          <c:val>
            <c:numRef>
              <c:f>Sheet1!$I$2:$I$3</c:f>
              <c:numCache>
                <c:formatCode>0.0;;</c:formatCode>
                <c:ptCount val="2"/>
                <c:pt idx="0">
                  <c:v>7.7512052899535737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Queen Elizabeth Hospital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2.2487947100464263</c:v>
                </c:pt>
                <c:pt idx="1">
                  <c:v>2.2487941682811527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Sheet1!$I$2:$I$3</c:f>
              <c:numCache>
                <c:formatCode>0.0;;</c:formatCode>
                <c:ptCount val="2"/>
                <c:pt idx="0">
                  <c:v>9.3653518473013886</c:v>
                </c:pt>
                <c:pt idx="1">
                  <c:v>9.3653503835778746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0.63464815269861141</c:v>
                </c:pt>
                <c:pt idx="1">
                  <c:v>0.63464961642212536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Queen Elizabeth Hospital (361)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Queen Elizabeth Hospital (361)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Queen Elizabeth Hospital (361)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Queen Elizabeth Hospital (361)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Queen Elizabeth Hospital (361)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Queen Elizabeth Hospital (361)</c:v>
                </c:pt>
              </c:strCache>
            </c:strRef>
          </c:cat>
          <c:val>
            <c:numRef>
              <c:f>Sheet1!$I$2:$I$3</c:f>
              <c:numCache>
                <c:formatCode>0.0;;</c:formatCode>
                <c:ptCount val="2"/>
                <c:pt idx="0">
                  <c:v>0</c:v>
                </c:pt>
                <c:pt idx="1">
                  <c:v>8.6210459546926099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(361)</c:v>
                </c:pt>
                <c:pt idx="1">
                  <c:v>Queen Elizabeth Hospital (361)</c:v>
                </c:pt>
              </c:strCache>
            </c:strRef>
          </c:cat>
          <c:val>
            <c:numRef>
              <c:f>Sheet1!$J$2:$J$3</c:f>
              <c:numCache>
                <c:formatCode>0.0;;</c:formatCode>
                <c:ptCount val="2"/>
                <c:pt idx="0">
                  <c:v>8.6210552878724762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1.3789447121275238</c:v>
                </c:pt>
                <c:pt idx="1">
                  <c:v>1.3789540453073901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Sheet1!$I$2:$I$3</c:f>
              <c:numCache>
                <c:formatCode>0.0;;</c:formatCode>
                <c:ptCount val="2"/>
                <c:pt idx="0">
                  <c:v>9.7313243734666575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Queen Elizabeth Hospital (429)</c:v>
                </c:pt>
              </c:strCache>
            </c:strRef>
          </c:cat>
          <c:val>
            <c:numRef>
              <c:f>Sheet1!$J$2:$J$3</c:f>
              <c:numCache>
                <c:formatCode>0.0;;</c:formatCode>
                <c:ptCount val="2"/>
                <c:pt idx="0">
                  <c:v>0</c:v>
                </c:pt>
                <c:pt idx="1">
                  <c:v>9.7313295586172739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0.26867562653334254</c:v>
                </c:pt>
                <c:pt idx="1">
                  <c:v>0.26867044138272611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Queen Elizabeth Hospital (381)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Queen Elizabeth Hospital (381)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Queen Elizabeth Hospital (381)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Queen Elizabeth Hospital (381)</c:v>
                </c:pt>
              </c:strCache>
            </c:strRef>
          </c:cat>
          <c:val>
            <c:numRef>
              <c:f>Sheet1!$G$2:$G$3</c:f>
              <c:numCache>
                <c:formatCode>0.0;;</c:formatCode>
                <c:ptCount val="2"/>
                <c:pt idx="0">
                  <c:v>0</c:v>
                </c:pt>
                <c:pt idx="1">
                  <c:v>9.2108121815920061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Queen Elizabeth Hospital (381)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Queen Elizabeth Hospital (381)</c:v>
                </c:pt>
              </c:strCache>
            </c:strRef>
          </c:cat>
          <c:val>
            <c:numRef>
              <c:f>Sheet1!$I$2:$I$3</c:f>
              <c:numCache>
                <c:formatCode>0.0;;</c:formatCode>
                <c:ptCount val="2"/>
                <c:pt idx="0">
                  <c:v>9.2108101081766094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(381)</c:v>
                </c:pt>
                <c:pt idx="1">
                  <c:v>Queen Elizabeth Hospital (381)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0.78918989182339061</c:v>
                </c:pt>
                <c:pt idx="1">
                  <c:v>0.7891878184079939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Sheet1!$I$2:$I$3</c:f>
              <c:numCache>
                <c:formatCode>0.0;;</c:formatCode>
                <c:ptCount val="2"/>
                <c:pt idx="0">
                  <c:v>8.8784149480327681</c:v>
                </c:pt>
                <c:pt idx="1">
                  <c:v>8.8784164057213957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Queen Elizabeth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1.1215850519672319</c:v>
                </c:pt>
                <c:pt idx="1">
                  <c:v>1.1215835942786043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Sheet1!$G$2:$G$3</c:f>
              <c:numCache>
                <c:formatCode>0.0;;</c:formatCode>
                <c:ptCount val="2"/>
                <c:pt idx="0">
                  <c:v>8.8886796766597165</c:v>
                </c:pt>
                <c:pt idx="1">
                  <c:v>8.8886676276828176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1.1113203233402835</c:v>
                </c:pt>
                <c:pt idx="1">
                  <c:v>1.1113323723171824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Queen Elizabeth Hospital (40)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Queen Elizabeth Hospital (40)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Queen Elizabeth Hospital (40)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Queen Elizabeth Hospital (40)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Queen Elizabeth Hospital (40)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Queen Elizabeth Hospital (40)</c:v>
                </c:pt>
              </c:strCache>
            </c:strRef>
          </c:cat>
          <c:val>
            <c:numRef>
              <c:f>Sheet1!$I$2:$I$3</c:f>
              <c:numCache>
                <c:formatCode>0.0;;</c:formatCode>
                <c:ptCount val="2"/>
                <c:pt idx="0">
                  <c:v>9.2273139946867531</c:v>
                </c:pt>
                <c:pt idx="1">
                  <c:v>9.2273029825631401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Queen Elizabeth Hospital (40)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0.77268600531324694</c:v>
                </c:pt>
                <c:pt idx="1">
                  <c:v>0.77269701743685992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Queen Elizabeth Hospital (31)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Queen Elizabeth Hospital (31)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Queen Elizabeth Hospital (31)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Queen Elizabeth Hospital (31)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Queen Elizabeth Hospital (31)</c:v>
                </c:pt>
              </c:strCache>
            </c:strRef>
          </c:cat>
          <c:val>
            <c:numRef>
              <c:f>Sheet1!$H$2:$H$3</c:f>
              <c:numCache>
                <c:formatCode>0.0;;</c:formatCode>
                <c:ptCount val="2"/>
                <c:pt idx="0">
                  <c:v>9.1114462213212128</c:v>
                </c:pt>
                <c:pt idx="1">
                  <c:v>9.1114357747376502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Queen Elizabeth Hospital (31)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Queen Elizabeth Hospital (31)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0.88855377867878715</c:v>
                </c:pt>
                <c:pt idx="1">
                  <c:v>0.88856422526234979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Queen Elizabeth Hospital (139)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Queen Elizabeth Hospital (139)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Queen Elizabeth Hospital (139)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Queen Elizabeth Hospital (139)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Queen Elizabeth Hospital (139)</c:v>
                </c:pt>
              </c:strCache>
            </c:strRef>
          </c:cat>
          <c:val>
            <c:numRef>
              <c:f>Sheet1!$H$2:$H$3</c:f>
              <c:numCache>
                <c:formatCode>0.0;;</c:formatCode>
                <c:ptCount val="2"/>
                <c:pt idx="0">
                  <c:v>0</c:v>
                </c:pt>
                <c:pt idx="1">
                  <c:v>9.2144281178020027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Queen Elizabeth Hospital (139)</c:v>
                </c:pt>
              </c:strCache>
            </c:strRef>
          </c:cat>
          <c:val>
            <c:numRef>
              <c:f>Sheet1!$I$2:$I$3</c:f>
              <c:numCache>
                <c:formatCode>0.0;;</c:formatCode>
                <c:ptCount val="2"/>
                <c:pt idx="0">
                  <c:v>9.2143969296753951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Queen Elizabeth Hospital (139)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0.78560307032460486</c:v>
                </c:pt>
                <c:pt idx="1">
                  <c:v>0.78557188219799734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Queen Elizabeth Hospital (94)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Queen Elizabeth Hospital (94)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Queen Elizabeth Hospital (94)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Queen Elizabeth Hospital (94)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Queen Elizabeth Hospital (94)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Queen Elizabeth Hospital (94)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(94)</c:v>
                </c:pt>
                <c:pt idx="1">
                  <c:v>Queen Elizabeth Hospital (94)</c:v>
                </c:pt>
              </c:strCache>
            </c:strRef>
          </c:cat>
          <c:val>
            <c:numRef>
              <c:f>Sheet1!$J$2:$J$3</c:f>
              <c:numCache>
                <c:formatCode>0.0;;</c:formatCode>
                <c:ptCount val="2"/>
                <c:pt idx="0">
                  <c:v>8.9295133829812254</c:v>
                </c:pt>
                <c:pt idx="1">
                  <c:v>8.9294948685080922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1.0704866170187746</c:v>
                </c:pt>
                <c:pt idx="1">
                  <c:v>1.0705051314919078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Queen Elizabeth Hospital (67)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Queen Elizabeth Hospital (67)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Queen Elizabeth Hospital (67)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Queen Elizabeth Hospital (67)</c:v>
                </c:pt>
              </c:strCache>
            </c:strRef>
          </c:cat>
          <c:val>
            <c:numRef>
              <c:f>Sheet1!$G$2:$G$3</c:f>
              <c:numCache>
                <c:formatCode>0.0;;</c:formatCode>
                <c:ptCount val="2"/>
                <c:pt idx="0">
                  <c:v>7.1853014282334362</c:v>
                </c:pt>
                <c:pt idx="1">
                  <c:v>7.1852899433796003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Queen Elizabeth Hospital (67)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Queen Elizabeth Hospital (67)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c:v>
                </c:pt>
                <c:pt idx="1">
                  <c:v>Queen Elizabeth Hospital (67)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2.8146985717665638</c:v>
                </c:pt>
                <c:pt idx="1">
                  <c:v>2.8147100566203997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Queen Elizabeth Hospital (34)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Queen Elizabeth Hospital (34)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Queen Elizabeth Hospital (34)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Queen Elizabeth Hospital (34)</c:v>
                </c:pt>
              </c:strCache>
            </c:strRef>
          </c:cat>
          <c:val>
            <c:numRef>
              <c:f>Sheet1!$G$2:$G$3</c:f>
              <c:numCache>
                <c:formatCode>0.0;;</c:formatCode>
                <c:ptCount val="2"/>
                <c:pt idx="0">
                  <c:v>7.4496446746009424</c:v>
                </c:pt>
                <c:pt idx="1">
                  <c:v>7.449628862576346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Queen Elizabeth Hospital (34)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Queen Elizabeth Hospital (34)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c:v>
                </c:pt>
                <c:pt idx="1">
                  <c:v>Queen Elizabeth Hospital (34)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2.5503553253990576</c:v>
                </c:pt>
                <c:pt idx="1">
                  <c:v>2.550371137423654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Sheet1!$G$2:$G$3</c:f>
              <c:numCache>
                <c:formatCode>0.0;;</c:formatCode>
                <c:ptCount val="2"/>
                <c:pt idx="0">
                  <c:v>7.9790637010315066</c:v>
                </c:pt>
                <c:pt idx="1">
                  <c:v>7.9790575181897516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c:v>
                </c:pt>
                <c:pt idx="1">
                  <c:v>Queen Elizabeth Hospital (35)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2.0209362989684934</c:v>
                </c:pt>
                <c:pt idx="1">
                  <c:v>2.0209424818102484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Sheet1!$H$2:$H$3</c:f>
              <c:numCache>
                <c:formatCode>0.0;;</c:formatCode>
                <c:ptCount val="2"/>
                <c:pt idx="0">
                  <c:v>0</c:v>
                </c:pt>
                <c:pt idx="1">
                  <c:v>7.28292988548991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Sheet1!$I$2:$I$3</c:f>
              <c:numCache>
                <c:formatCode>0.0;;</c:formatCode>
                <c:ptCount val="2"/>
                <c:pt idx="0">
                  <c:v>7.2829404589416322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Queen Elizabeth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2.7170595410583678</c:v>
                </c:pt>
                <c:pt idx="1">
                  <c:v>2.71707011451009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Queen Elizabeth Hospital (303)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Queen Elizabeth Hospital (303)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Queen Elizabeth Hospital (303)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Queen Elizabeth Hospital (303)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Queen Elizabeth Hospital (303)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Queen Elizabeth Hospital (303)</c:v>
                </c:pt>
              </c:strCache>
            </c:strRef>
          </c:cat>
          <c:val>
            <c:numRef>
              <c:f>Sheet1!$I$2:$I$3</c:f>
              <c:numCache>
                <c:formatCode>0.0;;</c:formatCode>
                <c:ptCount val="2"/>
                <c:pt idx="0">
                  <c:v>6.5992074165882597</c:v>
                </c:pt>
                <c:pt idx="1">
                  <c:v>6.5992087956704983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(303)</c:v>
                </c:pt>
                <c:pt idx="1">
                  <c:v>Queen Elizabeth Hospital (303)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3.4007925834117403</c:v>
                </c:pt>
                <c:pt idx="1">
                  <c:v>3.4007912043295017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Queen Elizabeth Hospital (153)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Queen Elizabeth Hospital (153)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Queen Elizabeth Hospital (153)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Queen Elizabeth Hospital (153)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Queen Elizabeth Hospital (153)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Queen Elizabeth Hospital (153)</c:v>
                </c:pt>
              </c:strCache>
            </c:strRef>
          </c:cat>
          <c:val>
            <c:numRef>
              <c:f>Sheet1!$I$2:$I$3</c:f>
              <c:numCache>
                <c:formatCode>0.0;;</c:formatCode>
                <c:ptCount val="2"/>
                <c:pt idx="0">
                  <c:v>9.0271486938526042</c:v>
                </c:pt>
                <c:pt idx="1">
                  <c:v>9.0271382828462201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Queen Elizabeth Hospital (153)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0.97285130614739579</c:v>
                </c:pt>
                <c:pt idx="1">
                  <c:v>0.97286171715377989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Queen Elizabeth Hospital (428)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Queen Elizabeth Hospital (428)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Queen Elizabeth Hospital (428)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Queen Elizabeth Hospital (428)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Queen Elizabeth Hospital (428)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Queen Elizabeth Hospital (428)</c:v>
                </c:pt>
              </c:strCache>
            </c:strRef>
          </c:cat>
          <c:val>
            <c:numRef>
              <c:f>Sheet1!$I$2:$I$3</c:f>
              <c:numCache>
                <c:formatCode>0.0;;</c:formatCode>
                <c:ptCount val="2"/>
                <c:pt idx="0">
                  <c:v>7.6848280582322506</c:v>
                </c:pt>
                <c:pt idx="1">
                  <c:v>7.6848266493077118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Queen Elizabeth Hospital (428)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2.3151719417677494</c:v>
                </c:pt>
                <c:pt idx="1">
                  <c:v>2.3151733506922882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Queen Elizabeth Hospital (404)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Queen Elizabeth Hospital (404)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Queen Elizabeth Hospital (404)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Queen Elizabeth Hospital (404)</c:v>
                </c:pt>
              </c:strCache>
            </c:strRef>
          </c:cat>
          <c:val>
            <c:numRef>
              <c:f>Sheet1!$G$2:$G$3</c:f>
              <c:numCache>
                <c:formatCode>0.0;;</c:formatCode>
                <c:ptCount val="2"/>
                <c:pt idx="0">
                  <c:v>8.3578926508975666</c:v>
                </c:pt>
                <c:pt idx="1">
                  <c:v>8.3578848014507656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Queen Elizabeth Hospital (404)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Queen Elizabeth Hospital (404)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Queen Elizabeth Hospital (404)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1.6421073491024334</c:v>
                </c:pt>
                <c:pt idx="1">
                  <c:v>1.6421151985492344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Queen Elizabeth Hospital (332)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Queen Elizabeth Hospital (332)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Queen Elizabeth Hospital (332)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Queen Elizabeth Hospital (332)</c:v>
                </c:pt>
              </c:strCache>
            </c:strRef>
          </c:cat>
          <c:val>
            <c:numRef>
              <c:f>Sheet1!$G$2:$G$3</c:f>
              <c:numCache>
                <c:formatCode>0.0;;</c:formatCode>
                <c:ptCount val="2"/>
                <c:pt idx="0">
                  <c:v>9.1674792692325351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Queen Elizabeth Hospital (332)</c:v>
                </c:pt>
              </c:strCache>
            </c:strRef>
          </c:cat>
          <c:val>
            <c:numRef>
              <c:f>Sheet1!$H$2:$H$3</c:f>
              <c:numCache>
                <c:formatCode>0.0;;</c:formatCode>
                <c:ptCount val="2"/>
                <c:pt idx="0">
                  <c:v>0</c:v>
                </c:pt>
                <c:pt idx="1">
                  <c:v>9.1674739792255036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Queen Elizabeth Hospital (332)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Queen Elizabeth Hospital (332)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0.83252073076746491</c:v>
                </c:pt>
                <c:pt idx="1">
                  <c:v>0.83252602077449644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Queen Elizabeth Hospital (248)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Queen Elizabeth Hospital (248)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Queen Elizabeth Hospital (248)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Queen Elizabeth Hospital (248)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Queen Elizabeth Hospital (248)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Queen Elizabeth Hospital (248)</c:v>
                </c:pt>
              </c:strCache>
            </c:strRef>
          </c:cat>
          <c:val>
            <c:numRef>
              <c:f>Sheet1!$I$2:$I$3</c:f>
              <c:numCache>
                <c:formatCode>0.0;;</c:formatCode>
                <c:ptCount val="2"/>
                <c:pt idx="0">
                  <c:v>0</c:v>
                </c:pt>
                <c:pt idx="1">
                  <c:v>7.5483082523432854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Queen Elizabeth Hospital (248)</c:v>
                </c:pt>
              </c:strCache>
            </c:strRef>
          </c:cat>
          <c:val>
            <c:numRef>
              <c:f>Sheet1!$J$2:$J$3</c:f>
              <c:numCache>
                <c:formatCode>0.0;;</c:formatCode>
                <c:ptCount val="2"/>
                <c:pt idx="0">
                  <c:v>7.5483234180295744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2.4516765819704256</c:v>
                </c:pt>
                <c:pt idx="1">
                  <c:v>2.4516917476567146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Queen Elizabeth Hospital (350)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Queen Elizabeth Hospital (350)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Queen Elizabeth Hospital (350)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Queen Elizabeth Hospital (350)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Queen Elizabeth Hospital (350)</c:v>
                </c:pt>
              </c:strCache>
            </c:strRef>
          </c:cat>
          <c:val>
            <c:numRef>
              <c:f>Sheet1!$H$2:$H$3</c:f>
              <c:numCache>
                <c:formatCode>0.0;;</c:formatCode>
                <c:ptCount val="2"/>
                <c:pt idx="0">
                  <c:v>5.1577657939893982</c:v>
                </c:pt>
                <c:pt idx="1">
                  <c:v>5.1577712935925559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Queen Elizabeth Hospital (350)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(350)</c:v>
                </c:pt>
                <c:pt idx="1">
                  <c:v>Queen Elizabeth Hospital (350)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4.8422342060106018</c:v>
                </c:pt>
                <c:pt idx="1">
                  <c:v>4.8422287064074441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Queen Elizabeth Hospital (375)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Queen Elizabeth Hospital (375)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Queen Elizabeth Hospital (375)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Queen Elizabeth Hospital (375)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Queen Elizabeth Hospital (375)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Queen Elizabeth Hospital (375)</c:v>
                </c:pt>
              </c:strCache>
            </c:strRef>
          </c:cat>
          <c:val>
            <c:numRef>
              <c:f>Sheet1!$I$2:$I$3</c:f>
              <c:numCache>
                <c:formatCode>0.0;;</c:formatCode>
                <c:ptCount val="2"/>
                <c:pt idx="0">
                  <c:v>0</c:v>
                </c:pt>
                <c:pt idx="1">
                  <c:v>7.6558497561157974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(375)</c:v>
                </c:pt>
                <c:pt idx="1">
                  <c:v>Queen Elizabeth Hospital (375)</c:v>
                </c:pt>
              </c:strCache>
            </c:strRef>
          </c:cat>
          <c:val>
            <c:numRef>
              <c:f>Sheet1!$J$2:$J$3</c:f>
              <c:numCache>
                <c:formatCode>0.0;;</c:formatCode>
                <c:ptCount val="2"/>
                <c:pt idx="0">
                  <c:v>7.6558596418891218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2.3441403581108782</c:v>
                </c:pt>
                <c:pt idx="1">
                  <c:v>2.3441502438842026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Queen Elizabeth Hospital (392)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Queen Elizabeth Hospital (392)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Queen Elizabeth Hospital (392)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Queen Elizabeth Hospital (392)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Queen Elizabeth Hospital (392)</c:v>
                </c:pt>
              </c:strCache>
            </c:strRef>
          </c:cat>
          <c:val>
            <c:numRef>
              <c:f>Sheet1!$H$2:$H$3</c:f>
              <c:numCache>
                <c:formatCode>0.0;;</c:formatCode>
                <c:ptCount val="2"/>
                <c:pt idx="0">
                  <c:v>8.4441427117487819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Queen Elizabeth Hospital (392)</c:v>
                </c:pt>
              </c:strCache>
            </c:strRef>
          </c:cat>
          <c:val>
            <c:numRef>
              <c:f>Sheet1!$I$2:$I$3</c:f>
              <c:numCache>
                <c:formatCode>0.0;;</c:formatCode>
                <c:ptCount val="2"/>
                <c:pt idx="0">
                  <c:v>0</c:v>
                </c:pt>
                <c:pt idx="1">
                  <c:v>8.4441304193032725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(392)</c:v>
                </c:pt>
                <c:pt idx="1">
                  <c:v>Queen Elizabeth Hospital (392)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1.5558572882512181</c:v>
                </c:pt>
                <c:pt idx="1">
                  <c:v>1.5558695806967275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Queen Elizabeth Hospital (227)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Queen Elizabeth Hospital (227)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Queen Elizabeth Hospital (227)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Queen Elizabeth Hospital (227)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Queen Elizabeth Hospital (227)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Queen Elizabeth Hospital (227)</c:v>
                </c:pt>
              </c:strCache>
            </c:strRef>
          </c:cat>
          <c:val>
            <c:numRef>
              <c:f>Sheet1!$I$2:$I$3</c:f>
              <c:numCache>
                <c:formatCode>0.0;;</c:formatCode>
                <c:ptCount val="2"/>
                <c:pt idx="0">
                  <c:v>8.8571744044215883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(227)</c:v>
                </c:pt>
                <c:pt idx="1">
                  <c:v>Queen Elizabeth Hospital (227)</c:v>
                </c:pt>
              </c:strCache>
            </c:strRef>
          </c:cat>
          <c:val>
            <c:numRef>
              <c:f>Sheet1!$J$2:$J$3</c:f>
              <c:numCache>
                <c:formatCode>0.0;;</c:formatCode>
                <c:ptCount val="2"/>
                <c:pt idx="0">
                  <c:v>0</c:v>
                </c:pt>
                <c:pt idx="1">
                  <c:v>8.8571688525924746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1.1428255955784117</c:v>
                </c:pt>
                <c:pt idx="1">
                  <c:v>1.1428311474075254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Elizabeth Hospital (234)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Elizabeth Hospital (234)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Elizabeth Hospital (234)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Elizabeth Hospital (234)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Elizabeth Hospital (234)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Elizabeth Hospital (234)</c:v>
                </c:pt>
              </c:strCache>
            </c:strRef>
          </c:cat>
          <c:val>
            <c:numRef>
              <c:f>Sheet1!$I$2:$I$3</c:f>
              <c:numCache>
                <c:formatCode>0.0;;</c:formatCode>
                <c:ptCount val="2"/>
                <c:pt idx="0">
                  <c:v>7.1812572890570276</c:v>
                </c:pt>
                <c:pt idx="1">
                  <c:v>7.1812663735788291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(234)</c:v>
                </c:pt>
                <c:pt idx="1">
                  <c:v>Queen Elizabeth Hospital (234)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2.8187427109429724</c:v>
                </c:pt>
                <c:pt idx="1">
                  <c:v>2.8187336264211709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Queen Elizabeth Hospital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Queen Elizabeth Hospital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Queen Elizabeth Hospital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Queen Elizabeth Hospital (425)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Queen Elizabeth Hospital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Queen Elizabeth Hospital (425)</c:v>
                </c:pt>
              </c:strCache>
            </c:strRef>
          </c:cat>
          <c:val>
            <c:numRef>
              <c:f>Sheet1!$I$2:$I$3</c:f>
              <c:numCache>
                <c:formatCode>0.0;;</c:formatCode>
                <c:ptCount val="2"/>
                <c:pt idx="0">
                  <c:v>9.4822820656018365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Queen Elizabeth Hospital (425)</c:v>
                </c:pt>
              </c:strCache>
            </c:strRef>
          </c:cat>
          <c:val>
            <c:numRef>
              <c:f>Sheet1!$J$2:$J$3</c:f>
              <c:numCache>
                <c:formatCode>0.0;;</c:formatCode>
                <c:ptCount val="2"/>
                <c:pt idx="0">
                  <c:v>0</c:v>
                </c:pt>
                <c:pt idx="1">
                  <c:v>9.4822802446733014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0.51771793439816349</c:v>
                </c:pt>
                <c:pt idx="1">
                  <c:v>0.51771975532669856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Queen Elizabeth Hospital (418)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Queen Elizabeth Hospital (418)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Queen Elizabeth Hospital (418)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Queen Elizabeth Hospital (418)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Queen Elizabeth Hospital (418)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Queen Elizabeth Hospital (418)</c:v>
                </c:pt>
              </c:strCache>
            </c:strRef>
          </c:cat>
          <c:val>
            <c:numRef>
              <c:f>Sheet1!$I$2:$I$3</c:f>
              <c:numCache>
                <c:formatCode>0.0;;</c:formatCode>
                <c:ptCount val="2"/>
                <c:pt idx="0">
                  <c:v>9.5265907118513908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Queen Elizabeth Hospital (418)</c:v>
                </c:pt>
              </c:strCache>
            </c:strRef>
          </c:cat>
          <c:val>
            <c:numRef>
              <c:f>Sheet1!$J$2:$J$3</c:f>
              <c:numCache>
                <c:formatCode>0.0;;</c:formatCode>
                <c:ptCount val="2"/>
                <c:pt idx="0">
                  <c:v>0</c:v>
                </c:pt>
                <c:pt idx="1">
                  <c:v>9.5265926169115946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0.47340928814860916</c:v>
                </c:pt>
                <c:pt idx="1">
                  <c:v>0.47340738308840535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Sheet1!$G$2:$G$3</c:f>
              <c:numCache>
                <c:formatCode>0.0;;</c:formatCode>
                <c:ptCount val="2"/>
                <c:pt idx="0">
                  <c:v>0</c:v>
                </c:pt>
                <c:pt idx="1">
                  <c:v>8.7591337560025551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Sheet1!$I$2:$I$3</c:f>
              <c:numCache>
                <c:formatCode>0.0;;</c:formatCode>
                <c:ptCount val="2"/>
                <c:pt idx="0">
                  <c:v>8.7591350453722825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Queen Elizabeth Hospital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1.2408649546277175</c:v>
                </c:pt>
                <c:pt idx="1">
                  <c:v>1.2408662439974449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7.4633279156412984</c:v>
                </c:pt>
                <c:pt idx="1">
                  <c:v>7.218412205900453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8.2602912861561215</c:v>
                </c:pt>
                <c:pt idx="1">
                  <c:v>8.1581759351318457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7.0733421611027314</c:v>
                </c:pt>
                <c:pt idx="1">
                  <c:v>6.5241462699149677</c:v>
                </c:pt>
                <c:pt idx="2">
                  <c:v>5.6938510320596381</c:v>
                </c:pt>
                <c:pt idx="3">
                  <c:v>6.6341070134543854</c:v>
                </c:pt>
                <c:pt idx="4">
                  <c:v>6.5955184416793902</c:v>
                </c:pt>
                <c:pt idx="5">
                  <c:v>7.3441244392212282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7.9423527112679064</c:v>
                </c:pt>
                <c:pt idx="1">
                  <c:v>7.3252809229153666</c:v>
                </c:pt>
                <c:pt idx="2">
                  <c:v>7.8822083740877789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8.7750157683452432</c:v>
                </c:pt>
                <c:pt idx="1">
                  <c:v>8.5703373602523829</c:v>
                </c:pt>
                <c:pt idx="2">
                  <c:v>8.8748828807196496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9.1879807152036346</c:v>
                </c:pt>
                <c:pt idx="1">
                  <c:v>8.8447148331678669</c:v>
                </c:pt>
                <c:pt idx="2">
                  <c:v>9.4478716660497533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9.2518754697312069</c:v>
                </c:pt>
                <c:pt idx="1">
                  <c:v>9.1349975121321165</c:v>
                </c:pt>
                <c:pt idx="2">
                  <c:v>9.6533338475183257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4.363548590583143</c:v>
                </c:pt>
                <c:pt idx="1">
                  <c:v>4.4548834970210898</c:v>
                </c:pt>
                <c:pt idx="2">
                  <c:v>4.8359403912282612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9.3515058119684564</c:v>
                </c:pt>
                <c:pt idx="1">
                  <c:v>9.2649763972486472</c:v>
                </c:pt>
                <c:pt idx="2">
                  <c:v>9.3960052400082983</c:v>
                </c:pt>
                <c:pt idx="3">
                  <c:v>9.4403487406649909</c:v>
                </c:pt>
                <c:pt idx="4">
                  <c:v>9.3817772671536908</c:v>
                </c:pt>
                <c:pt idx="5">
                  <c:v>9.4106160387300477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8.3118447287888522</c:v>
                </c:pt>
                <c:pt idx="1">
                  <c:v>8.1963354190416204</c:v>
                </c:pt>
                <c:pt idx="2">
                  <c:v>8.3392623904700596</c:v>
                </c:pt>
                <c:pt idx="3">
                  <c:v>8.5387190656447949</c:v>
                </c:pt>
                <c:pt idx="4">
                  <c:v>8.7507940292064834</c:v>
                </c:pt>
                <c:pt idx="5">
                  <c:v>8.8200478915822753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8.0851035495952868</c:v>
                </c:pt>
                <c:pt idx="1">
                  <c:v>8.0288381526850987</c:v>
                </c:pt>
                <c:pt idx="2">
                  <c:v>8.3623436794090829</c:v>
                </c:pt>
                <c:pt idx="3">
                  <c:v>8.3635441997941395</c:v>
                </c:pt>
                <c:pt idx="4">
                  <c:v>8.3576991322643845</c:v>
                </c:pt>
                <c:pt idx="5">
                  <c:v>8.4439258368701786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8.2253937691544259</c:v>
                </c:pt>
                <c:pt idx="1">
                  <c:v>9.20033096562514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6.3721516092778874</c:v>
                </c:pt>
                <c:pt idx="1">
                  <c:v>7.5684786994367261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9.2845367583441352</c:v>
                </c:pt>
                <c:pt idx="1">
                  <c:v>9.5289420339031441</c:v>
                </c:pt>
                <c:pt idx="2">
                  <c:v>9.5756348702903065</c:v>
                </c:pt>
                <c:pt idx="3">
                  <c:v>9.6714235067212204</c:v>
                </c:pt>
                <c:pt idx="4">
                  <c:v>9.5132842973110812</c:v>
                </c:pt>
                <c:pt idx="5">
                  <c:v>9.8269780600533565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8.9150537011134503</c:v>
                </c:pt>
                <c:pt idx="1">
                  <c:v>8.8305327148151029</c:v>
                </c:pt>
                <c:pt idx="2">
                  <c:v>8.7276680909720739</c:v>
                </c:pt>
                <c:pt idx="3">
                  <c:v>8.8689771288507959</c:v>
                </c:pt>
                <c:pt idx="4">
                  <c:v>8.8580794049904288</c:v>
                </c:pt>
                <c:pt idx="5">
                  <c:v>8.9794151696367894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9.2459822017881361</c:v>
                </c:pt>
                <c:pt idx="1">
                  <c:v>9.0013475602440778</c:v>
                </c:pt>
                <c:pt idx="2">
                  <c:v>9.2108747939062621</c:v>
                </c:pt>
                <c:pt idx="3">
                  <c:v>9.2620156256346924</c:v>
                </c:pt>
                <c:pt idx="4">
                  <c:v>9.2412563056511186</c:v>
                </c:pt>
                <c:pt idx="5">
                  <c:v>9.5139957497571377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8.7413247807902543</c:v>
                </c:pt>
                <c:pt idx="1">
                  <c:v>8.7394750225276727</c:v>
                </c:pt>
                <c:pt idx="2">
                  <c:v>8.7830984980017757</c:v>
                </c:pt>
                <c:pt idx="3">
                  <c:v>9.0177405116785394</c:v>
                </c:pt>
                <c:pt idx="4">
                  <c:v>9.0058059147136795</c:v>
                </c:pt>
                <c:pt idx="5">
                  <c:v>9.1791600539816862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8.7191948488050262</c:v>
                </c:pt>
                <c:pt idx="1">
                  <c:v>8.8202724205133869</c:v>
                </c:pt>
                <c:pt idx="2">
                  <c:v>8.7823772677430529</c:v>
                </c:pt>
                <c:pt idx="3">
                  <c:v>8.777818546838331</c:v>
                </c:pt>
                <c:pt idx="4">
                  <c:v>8.7314780228907445</c:v>
                </c:pt>
                <c:pt idx="5">
                  <c:v>9.0290429532729242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9.0641207297665982</c:v>
                </c:pt>
                <c:pt idx="1">
                  <c:v>9.0427951230963632</c:v>
                </c:pt>
                <c:pt idx="2">
                  <c:v>9.0875957264717684</c:v>
                </c:pt>
                <c:pt idx="3">
                  <c:v>9.2033578673868863</c:v>
                </c:pt>
                <c:pt idx="4">
                  <c:v>9.0155328250313858</c:v>
                </c:pt>
                <c:pt idx="5">
                  <c:v>9.4076334548878631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8.7875507502304799</c:v>
                </c:pt>
                <c:pt idx="1">
                  <c:v>8.6567066409637565</c:v>
                </c:pt>
                <c:pt idx="2">
                  <c:v>8.7408333817914663</c:v>
                </c:pt>
                <c:pt idx="3">
                  <c:v>8.9881291064761033</c:v>
                </c:pt>
                <c:pt idx="4">
                  <c:v>8.9835937616862704</c:v>
                </c:pt>
                <c:pt idx="5">
                  <c:v>9.1928961437932344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7.5837472644011914</c:v>
                </c:pt>
                <c:pt idx="1">
                  <c:v>7.4004828082447593</c:v>
                </c:pt>
                <c:pt idx="2">
                  <c:v>7.3163399070711259</c:v>
                </c:pt>
                <c:pt idx="3">
                  <c:v>7.3477548231691081</c:v>
                </c:pt>
                <c:pt idx="4">
                  <c:v>7.6101855612078433</c:v>
                </c:pt>
                <c:pt idx="5">
                  <c:v>7.9415152041627159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7.9811259963600074</c:v>
                </c:pt>
                <c:pt idx="1">
                  <c:v>8.0697086755787577</c:v>
                </c:pt>
                <c:pt idx="2">
                  <c:v>7.9308918853545833</c:v>
                </c:pt>
                <c:pt idx="3">
                  <c:v>8.1642594361082139</c:v>
                </c:pt>
                <c:pt idx="4">
                  <c:v>8.0101672497400163</c:v>
                </c:pt>
                <c:pt idx="5">
                  <c:v>8.3733721299360795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7.2718471765512103</c:v>
                </c:pt>
                <c:pt idx="1">
                  <c:v>7.074763045126323</c:v>
                </c:pt>
                <c:pt idx="2">
                  <c:v>7.2693522951806351</c:v>
                </c:pt>
                <c:pt idx="3">
                  <c:v>7.198287696788551</c:v>
                </c:pt>
                <c:pt idx="4">
                  <c:v>7.4388514615254033</c:v>
                </c:pt>
                <c:pt idx="5">
                  <c:v>7.7512052899535737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9.1150005973931965</c:v>
                </c:pt>
                <c:pt idx="1">
                  <c:v>8.9656565195221187</c:v>
                </c:pt>
                <c:pt idx="2">
                  <c:v>8.9771618480894748</c:v>
                </c:pt>
                <c:pt idx="3">
                  <c:v>8.9703824876351739</c:v>
                </c:pt>
                <c:pt idx="4">
                  <c:v>8.9338740774438445</c:v>
                </c:pt>
                <c:pt idx="5">
                  <c:v>9.3653518473013886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8.0170460069775924</c:v>
                </c:pt>
                <c:pt idx="1">
                  <c:v>7.8999391805829848</c:v>
                </c:pt>
                <c:pt idx="2">
                  <c:v>7.8164881755875326</c:v>
                </c:pt>
                <c:pt idx="3">
                  <c:v>7.8379488887331252</c:v>
                </c:pt>
                <c:pt idx="4">
                  <c:v>8.0488110119407157</c:v>
                </c:pt>
                <c:pt idx="5">
                  <c:v>8.6210552878724762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9.6209301403631748</c:v>
                </c:pt>
                <c:pt idx="1">
                  <c:v>9.6276262627116864</c:v>
                </c:pt>
                <c:pt idx="2">
                  <c:v>9.7748634232065434</c:v>
                </c:pt>
                <c:pt idx="3">
                  <c:v>9.6686365776117817</c:v>
                </c:pt>
                <c:pt idx="4">
                  <c:v>9.5403260574984792</c:v>
                </c:pt>
                <c:pt idx="5">
                  <c:v>9.7313243734666575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8.9344958913820456</c:v>
                </c:pt>
                <c:pt idx="1">
                  <c:v>8.7413066040075869</c:v>
                </c:pt>
                <c:pt idx="2">
                  <c:v>8.9814433860526393</c:v>
                </c:pt>
                <c:pt idx="3">
                  <c:v>8.9053043868994273</c:v>
                </c:pt>
                <c:pt idx="4">
                  <c:v>8.8727027268976482</c:v>
                </c:pt>
                <c:pt idx="5">
                  <c:v>9.2108101081766094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8.3644219912572169</c:v>
                </c:pt>
                <c:pt idx="1">
                  <c:v>8.3510870301372648</c:v>
                </c:pt>
                <c:pt idx="2">
                  <c:v>8.4967342414896052</c:v>
                </c:pt>
                <c:pt idx="3">
                  <c:v>8.4609955572871449</c:v>
                </c:pt>
                <c:pt idx="4">
                  <c:v>8.4409690279525798</c:v>
                </c:pt>
                <c:pt idx="5">
                  <c:v>8.8784149480327681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8.1649765324761017</c:v>
                </c:pt>
                <c:pt idx="1">
                  <c:v>7.4496446746009424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8.3338904035632506</c:v>
                </c:pt>
                <c:pt idx="1">
                  <c:v>7.9790637010315066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7.3668161529053711</c:v>
                </c:pt>
                <c:pt idx="1">
                  <c:v>7.4287024351757687</c:v>
                </c:pt>
                <c:pt idx="2">
                  <c:v>7.382988244632986</c:v>
                </c:pt>
                <c:pt idx="3">
                  <c:v>6.8624765440907263</c:v>
                </c:pt>
                <c:pt idx="4">
                  <c:v>7.0134899817067389</c:v>
                </c:pt>
                <c:pt idx="5">
                  <c:v>7.2829404589416322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8.5737141551432323</c:v>
                </c:pt>
                <c:pt idx="1">
                  <c:v>8.3091437979191038</c:v>
                </c:pt>
                <c:pt idx="2">
                  <c:v>9.0407876515035639</c:v>
                </c:pt>
                <c:pt idx="3">
                  <c:v>8.3439789343382191</c:v>
                </c:pt>
                <c:pt idx="4">
                  <c:v>8.7602777364740021</c:v>
                </c:pt>
                <c:pt idx="5">
                  <c:v>9.0271486938526042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7.3544115884141066</c:v>
                </c:pt>
                <c:pt idx="1">
                  <c:v>7.354301358316377</c:v>
                </c:pt>
                <c:pt idx="2">
                  <c:v>7.1356532861586306</c:v>
                </c:pt>
                <c:pt idx="3">
                  <c:v>7.0877764170621314</c:v>
                </c:pt>
                <c:pt idx="4">
                  <c:v>7.3401313102006149</c:v>
                </c:pt>
                <c:pt idx="5">
                  <c:v>7.6848280582322506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7.25821346350045</c:v>
                </c:pt>
                <c:pt idx="1">
                  <c:v>8.1904942110332382</c:v>
                </c:pt>
                <c:pt idx="2">
                  <c:v>7.3695487271752453</c:v>
                </c:pt>
                <c:pt idx="3">
                  <c:v>7.8758037294151437</c:v>
                </c:pt>
                <c:pt idx="4">
                  <c:v>8.1071368155267987</c:v>
                </c:pt>
                <c:pt idx="5">
                  <c:v>8.3578926508975666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9.0920929608522005</c:v>
                </c:pt>
                <c:pt idx="1">
                  <c:v>8.9883349262448018</c:v>
                </c:pt>
                <c:pt idx="2">
                  <c:v>9.0360466794636256</c:v>
                </c:pt>
                <c:pt idx="3">
                  <c:v>9.1607795510205925</c:v>
                </c:pt>
                <c:pt idx="4">
                  <c:v>9.1674792692325351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4.9464619403774703</c:v>
                </c:pt>
                <c:pt idx="1">
                  <c:v>4.4296678544831307</c:v>
                </c:pt>
                <c:pt idx="2">
                  <c:v>4.0860350809497232</c:v>
                </c:pt>
                <c:pt idx="3">
                  <c:v>4.6510368442738432</c:v>
                </c:pt>
                <c:pt idx="4">
                  <c:v>4.955362675245377</c:v>
                </c:pt>
                <c:pt idx="5">
                  <c:v>5.1577657939893982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7.1270063763551574</c:v>
                </c:pt>
                <c:pt idx="1">
                  <c:v>6.9111561798809404</c:v>
                </c:pt>
                <c:pt idx="2">
                  <c:v>7.0636389462062361</c:v>
                </c:pt>
                <c:pt idx="3">
                  <c:v>6.9907282606087104</c:v>
                </c:pt>
                <c:pt idx="4">
                  <c:v>7.0242246966537634</c:v>
                </c:pt>
                <c:pt idx="5">
                  <c:v>7.6558596418891218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8.1740588927465208</c:v>
                </c:pt>
                <c:pt idx="1">
                  <c:v>8.0695446134754167</c:v>
                </c:pt>
                <c:pt idx="2">
                  <c:v>7.7800827075267804</c:v>
                </c:pt>
                <c:pt idx="3">
                  <c:v>7.9694306507520034</c:v>
                </c:pt>
                <c:pt idx="4">
                  <c:v>8.2230276267164459</c:v>
                </c:pt>
                <c:pt idx="5">
                  <c:v>8.4441427117487819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8.4219726554476271</c:v>
                </c:pt>
                <c:pt idx="1">
                  <c:v>8.1141569485517397</c:v>
                </c:pt>
                <c:pt idx="2">
                  <c:v>8.6126373888913808</c:v>
                </c:pt>
                <c:pt idx="3">
                  <c:v>8.2070934449092334</c:v>
                </c:pt>
                <c:pt idx="4">
                  <c:v>8.5945394782825897</c:v>
                </c:pt>
                <c:pt idx="5">
                  <c:v>8.8571744044215883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7.3853234782896324</c:v>
                </c:pt>
                <c:pt idx="1">
                  <c:v>7.1812572890570276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9.2042700332249545</c:v>
                </c:pt>
                <c:pt idx="1">
                  <c:v>9.1776490555533758</c:v>
                </c:pt>
                <c:pt idx="2">
                  <c:v>9.4822820656018365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9.0982668473047283</c:v>
                </c:pt>
                <c:pt idx="1">
                  <c:v>9.1350027663259983</c:v>
                </c:pt>
                <c:pt idx="2">
                  <c:v>9.1328821159920714</c:v>
                </c:pt>
                <c:pt idx="3">
                  <c:v>9.2480311191073152</c:v>
                </c:pt>
                <c:pt idx="4">
                  <c:v>9.2480504018958385</c:v>
                </c:pt>
                <c:pt idx="5">
                  <c:v>9.5265907118513908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8.3677458672667964</c:v>
                </c:pt>
                <c:pt idx="1">
                  <c:v>8.1850943880580367</c:v>
                </c:pt>
                <c:pt idx="2">
                  <c:v>8.2903647117894881</c:v>
                </c:pt>
                <c:pt idx="3">
                  <c:v>8.4213251264555815</c:v>
                </c:pt>
                <c:pt idx="4">
                  <c:v>8.3931788107895073</c:v>
                </c:pt>
                <c:pt idx="5">
                  <c:v>8.7591350453722825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3462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RR7 | Gateshead Health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3462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RR7 | Gateshead Health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RR7 | Gateshead Health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Gateshead Health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78117091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132760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11122350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17965782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18746137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91038859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61702245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83374802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q14. When you asked doctors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3860848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08632545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2973790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Gateshead Health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Gateshead Health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noise from other patients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lang="en-GB" sz="1250">
                <a:solidFill>
                  <a:prstClr val="black"/>
                </a:solidFill>
                <a:latin typeface="Arial"/>
              </a:rPr>
              <a:t> </a:t>
            </a:r>
            <a:r>
              <a:rPr lang="en-GB" sz="1250" b="0">
                <a:solidFill>
                  <a:prstClr val="black"/>
                </a:solidFill>
                <a:latin typeface="Arial"/>
              </a:rPr>
              <a:t>Patients being given enough privacy when being examined or treated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Answers from doctors: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answers to their questions from doctors in a way they can understand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8820429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379910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86425837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3202522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25521010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4991627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61816168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2739419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8017318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580528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20450797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461712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87951958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6267304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5400852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67800517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12355032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7013054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30603877"/>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5833545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5049395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717478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69662723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640884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3750679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61538769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85527023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87256302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193021607"/>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2022188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6149127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700724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64523726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9153371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75495914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20846681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92308723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053369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9361209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290880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33578736"/>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9377830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7323044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9749830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95428417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03457034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663859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6300282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193232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39130966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1121287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66120280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42346463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7613005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54921793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4944179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3115894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1690366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538966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4390800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2697064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142017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61207274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3032510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951037217"/>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20749654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12126313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82847116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9957161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13665497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9371757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12529391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6536317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843362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61329085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55911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89258598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49657127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643481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9033565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016007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2861256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4158946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2534276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23053656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68920804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8544372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03308749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6163176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67234610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93250202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6480257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01251137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43335147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78280801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11227438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9848075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62342963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1012711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211387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8774773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9693190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07230417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3215286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1237445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071575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9956454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6733092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24613045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2719835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57081803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24441726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37670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71115543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32723224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3992746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4621775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1862088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4756787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83114799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773642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4052170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1455182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007511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604816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800939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5012206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2016217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4903898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5505898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819816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0834757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7700459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2376904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3134061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877911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305538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4636195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2879304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902145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454992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4071980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440333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5885430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6351763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486757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543546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7723315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4649513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5954469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791405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2887860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437062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7029364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953574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5595631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6402898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1639652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0736108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7152277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1807752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719029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6509183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3597419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6791039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8468146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3246883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5080093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70061775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94415577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5637992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90819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57475650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2403479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0738350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40339709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20334089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8594406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21382950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0975373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96729493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862810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8061604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59217667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281693482"/>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048444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908149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0216441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6403915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24959935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89153250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15201637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93625075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9512995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779016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786848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005675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9113872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2608172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754941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494653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845673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6277904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7415624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1378805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693195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507585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26639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98849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48044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75936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4480148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205497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91967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617357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969358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957893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515074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319964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794345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176133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532882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376240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919163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61545729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62910225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809638758"/>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845469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429456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77676966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39133163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849436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53674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7480964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73832990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984015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28772078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954489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23942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551268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8777399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019521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435895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649214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397152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089130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08106090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961366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3838975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284584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5597821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874941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31359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1257397745"/>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244784212"/>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64982702"/>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16939</Words>
  <Application>Microsoft Office PowerPoint</Application>
  <PresentationFormat>Widescreen</PresentationFormat>
  <Paragraphs>2165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Gateshead Health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2026-09-03T10:27:27Z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